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12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19.02.16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 smtClean="0"/>
              <a:t>Expressions</a:t>
            </a:r>
            <a:r>
              <a:rPr lang="de-CH" dirty="0" smtClean="0"/>
              <a:t>					 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dila - Dernière Danse (Clip Officiel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400" y="215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67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5681">
        <p15:prstTrans prst="curtains"/>
      </p:transition>
    </mc:Choice>
    <mc:Fallback>
      <p:transition xmlns:p14="http://schemas.microsoft.com/office/powerpoint/2010/main" spd="slow" advTm="568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9714"/>
          <a:stretch>
            <a:fillRect/>
          </a:stretch>
        </p:blipFill>
        <p:spPr>
          <a:xfrm>
            <a:off x="7637852" y="850900"/>
            <a:ext cx="3461947" cy="4572000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/>
              <a:t>Faire </a:t>
            </a:r>
            <a:r>
              <a:rPr lang="de-CH" dirty="0" err="1" smtClean="0"/>
              <a:t>l`autruche</a:t>
            </a:r>
            <a:r>
              <a:rPr lang="de-CH" dirty="0" smtClean="0"/>
              <a:t> = Mache Strauss = Den Kopf in den Sand stecken.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79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798">
        <p:blinds dir="vert"/>
      </p:transition>
    </mc:Choice>
    <mc:Fallback xmlns="">
      <p:transition spd="slow" advTm="10798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r="10297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err="1" smtClean="0"/>
              <a:t>Mettre</a:t>
            </a:r>
            <a:r>
              <a:rPr lang="de-CH" dirty="0" smtClean="0"/>
              <a:t> </a:t>
            </a:r>
            <a:r>
              <a:rPr lang="de-CH" dirty="0" err="1" smtClean="0"/>
              <a:t>quel</a:t>
            </a:r>
            <a:r>
              <a:rPr lang="de-CH" dirty="0" smtClean="0"/>
              <a:t> </a:t>
            </a:r>
            <a:r>
              <a:rPr lang="de-CH" dirty="0" err="1" smtClean="0"/>
              <a:t>que</a:t>
            </a:r>
            <a:r>
              <a:rPr lang="de-CH" dirty="0" smtClean="0"/>
              <a:t> en </a:t>
            </a:r>
            <a:r>
              <a:rPr lang="de-CH" dirty="0" err="1" smtClean="0"/>
              <a:t>bateau</a:t>
            </a:r>
            <a:r>
              <a:rPr lang="de-CH" dirty="0" smtClean="0"/>
              <a:t> =Jemanden ins Boot stellen = Einen Bären aufbinden.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79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1139">
        <p14:glitter pattern="hexagon"/>
      </p:transition>
    </mc:Choice>
    <mc:Fallback xmlns="">
      <p:transition spd="slow" advTm="111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err="1" smtClean="0"/>
              <a:t>Oeil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Oeil</a:t>
            </a:r>
            <a:r>
              <a:rPr lang="de-CH" dirty="0" smtClean="0"/>
              <a:t>  et </a:t>
            </a:r>
            <a:r>
              <a:rPr lang="de-CH" dirty="0" err="1" smtClean="0"/>
              <a:t>dent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dent</a:t>
            </a:r>
            <a:r>
              <a:rPr lang="de-CH" dirty="0" smtClean="0"/>
              <a:t> = Auge für Auge und Zahn für Zahn = Auge um Auge und Zahn um Zahn.</a:t>
            </a:r>
          </a:p>
          <a:p>
            <a:endParaRPr lang="de-CH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" r="8880"/>
          <a:stretch>
            <a:fillRect/>
          </a:stretch>
        </p:blipFill>
        <p:spPr>
          <a:xfrm>
            <a:off x="7188200" y="647700"/>
            <a:ext cx="4775200" cy="4838700"/>
          </a:xfrm>
        </p:spPr>
      </p:pic>
    </p:spTree>
    <p:extLst>
      <p:ext uri="{BB962C8B-B14F-4D97-AF65-F5344CB8AC3E}">
        <p14:creationId xmlns:p14="http://schemas.microsoft.com/office/powerpoint/2010/main" val="12855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497">
        <p14:prism/>
      </p:transition>
    </mc:Choice>
    <mc:Fallback xmlns="">
      <p:transition spd="slow" advTm="1549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6" r="22026"/>
          <a:stretch>
            <a:fillRect/>
          </a:stretch>
        </p:blipFill>
        <p:spPr>
          <a:xfrm>
            <a:off x="7404100" y="365757"/>
            <a:ext cx="4318000" cy="4654391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err="1" smtClean="0"/>
              <a:t>Une</a:t>
            </a:r>
            <a:r>
              <a:rPr lang="de-CH" dirty="0" smtClean="0"/>
              <a:t> </a:t>
            </a:r>
            <a:r>
              <a:rPr lang="de-CH" dirty="0" err="1" smtClean="0"/>
              <a:t>main</a:t>
            </a:r>
            <a:r>
              <a:rPr lang="de-CH" dirty="0" smtClean="0"/>
              <a:t> </a:t>
            </a:r>
            <a:r>
              <a:rPr lang="de-CH" dirty="0" err="1" smtClean="0"/>
              <a:t>lave</a:t>
            </a:r>
            <a:r>
              <a:rPr lang="de-CH" dirty="0" smtClean="0"/>
              <a:t> l `</a:t>
            </a:r>
            <a:r>
              <a:rPr lang="de-CH" dirty="0" err="1" smtClean="0"/>
              <a:t>autre</a:t>
            </a:r>
            <a:r>
              <a:rPr lang="de-CH" dirty="0" smtClean="0"/>
              <a:t> = Eine </a:t>
            </a:r>
            <a:r>
              <a:rPr lang="de-CH" dirty="0"/>
              <a:t>H</a:t>
            </a:r>
            <a:r>
              <a:rPr lang="de-CH" dirty="0" smtClean="0"/>
              <a:t>and  wäscht die Andere.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4949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711">
        <p15:prstTrans prst="crush"/>
      </p:transition>
    </mc:Choice>
    <mc:Fallback>
      <p:transition xmlns:p14="http://schemas.microsoft.com/office/powerpoint/2010/main" spd="slow" advTm="1071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À cheval donné on ne regarde pas la bouche </a:t>
            </a:r>
            <a:r>
              <a:rPr lang="fr-FR" dirty="0" smtClean="0"/>
              <a:t>= </a:t>
            </a:r>
            <a:r>
              <a:rPr lang="fr-FR" dirty="0" err="1" smtClean="0"/>
              <a:t>Einem</a:t>
            </a:r>
            <a:r>
              <a:rPr lang="fr-FR" dirty="0" smtClean="0"/>
              <a:t> </a:t>
            </a:r>
            <a:r>
              <a:rPr lang="fr-FR" dirty="0" err="1" smtClean="0"/>
              <a:t>Pferd</a:t>
            </a:r>
            <a:r>
              <a:rPr lang="fr-FR" dirty="0" smtClean="0"/>
              <a:t> </a:t>
            </a:r>
            <a:r>
              <a:rPr lang="fr-FR" dirty="0" err="1" smtClean="0"/>
              <a:t>dass</a:t>
            </a:r>
            <a:r>
              <a:rPr lang="fr-FR" dirty="0" smtClean="0"/>
              <a:t> man </a:t>
            </a:r>
            <a:r>
              <a:rPr lang="fr-FR" dirty="0" err="1" smtClean="0"/>
              <a:t>bekommt</a:t>
            </a:r>
            <a:r>
              <a:rPr lang="fr-FR" dirty="0" smtClean="0"/>
              <a:t> </a:t>
            </a:r>
            <a:r>
              <a:rPr lang="fr-FR" dirty="0" err="1" smtClean="0"/>
              <a:t>schaut</a:t>
            </a:r>
            <a:r>
              <a:rPr lang="fr-FR" dirty="0" smtClean="0"/>
              <a:t> man </a:t>
            </a:r>
            <a:r>
              <a:rPr lang="fr-FR" dirty="0" err="1" smtClean="0"/>
              <a:t>nicht</a:t>
            </a:r>
            <a:r>
              <a:rPr lang="fr-FR" dirty="0" smtClean="0"/>
              <a:t> in den </a:t>
            </a:r>
            <a:r>
              <a:rPr lang="fr-FR" dirty="0" err="1" smtClean="0"/>
              <a:t>Mund</a:t>
            </a:r>
            <a:r>
              <a:rPr lang="fr-FR" dirty="0" smtClean="0"/>
              <a:t> = </a:t>
            </a:r>
            <a:r>
              <a:rPr lang="fr-FR" dirty="0" err="1" smtClean="0"/>
              <a:t>Einem</a:t>
            </a:r>
            <a:r>
              <a:rPr lang="fr-FR" dirty="0" smtClean="0"/>
              <a:t> </a:t>
            </a:r>
            <a:r>
              <a:rPr lang="fr-FR" dirty="0" err="1"/>
              <a:t>g</a:t>
            </a:r>
            <a:r>
              <a:rPr lang="fr-FR" dirty="0" err="1" smtClean="0"/>
              <a:t>eschenkten</a:t>
            </a:r>
            <a:r>
              <a:rPr lang="fr-FR" dirty="0" smtClean="0"/>
              <a:t> Gaul </a:t>
            </a:r>
            <a:r>
              <a:rPr lang="fr-FR" dirty="0" err="1"/>
              <a:t>s</a:t>
            </a:r>
            <a:r>
              <a:rPr lang="fr-FR" dirty="0" err="1" smtClean="0"/>
              <a:t>chaut</a:t>
            </a:r>
            <a:r>
              <a:rPr lang="fr-FR" dirty="0" smtClean="0"/>
              <a:t> man </a:t>
            </a:r>
            <a:r>
              <a:rPr lang="fr-FR" dirty="0" err="1" smtClean="0"/>
              <a:t>nicht</a:t>
            </a:r>
            <a:r>
              <a:rPr lang="fr-FR" dirty="0" smtClean="0"/>
              <a:t> </a:t>
            </a:r>
            <a:r>
              <a:rPr lang="fr-FR" dirty="0" err="1" smtClean="0"/>
              <a:t>ins</a:t>
            </a:r>
            <a:r>
              <a:rPr lang="fr-FR" dirty="0" smtClean="0"/>
              <a:t> Maul.</a:t>
            </a:r>
            <a:endParaRPr lang="de-CH" dirty="0"/>
          </a:p>
        </p:txBody>
      </p:sp>
      <p:pic>
        <p:nvPicPr>
          <p:cNvPr id="14" name="Bildplatzhalt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r="14107"/>
          <a:stretch>
            <a:fillRect/>
          </a:stretch>
        </p:blipFill>
        <p:spPr>
          <a:xfrm>
            <a:off x="7124700" y="203200"/>
            <a:ext cx="4724400" cy="5283200"/>
          </a:xfrm>
        </p:spPr>
      </p:pic>
    </p:spTree>
    <p:extLst>
      <p:ext uri="{BB962C8B-B14F-4D97-AF65-F5344CB8AC3E}">
        <p14:creationId xmlns:p14="http://schemas.microsoft.com/office/powerpoint/2010/main" val="1417418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15790">
        <p15:prstTrans prst="origami"/>
      </p:transition>
    </mc:Choice>
    <mc:Fallback>
      <p:transition xmlns:p14="http://schemas.microsoft.com/office/powerpoint/2010/main" spd="slow" advTm="1579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8"/>
          <a:stretch>
            <a:fillRect/>
          </a:stretch>
        </p:blipFill>
        <p:spPr>
          <a:xfrm>
            <a:off x="7535863" y="304800"/>
            <a:ext cx="4071937" cy="5181600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Tout ce qui brille n'est pas </a:t>
            </a:r>
            <a:r>
              <a:rPr lang="fr-FR" dirty="0" smtClean="0"/>
              <a:t>d'or = </a:t>
            </a:r>
            <a:r>
              <a:rPr lang="fr-FR" dirty="0" err="1" smtClean="0"/>
              <a:t>Nicht</a:t>
            </a:r>
            <a:r>
              <a:rPr lang="fr-FR" dirty="0" smtClean="0"/>
              <a:t> </a:t>
            </a:r>
            <a:r>
              <a:rPr lang="fr-FR" dirty="0" err="1" smtClean="0"/>
              <a:t>alles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cheint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Gold= </a:t>
            </a:r>
            <a:r>
              <a:rPr lang="fr-FR" dirty="0" err="1" smtClean="0"/>
              <a:t>Nicht</a:t>
            </a:r>
            <a:r>
              <a:rPr lang="fr-FR" dirty="0" smtClean="0"/>
              <a:t> </a:t>
            </a:r>
            <a:r>
              <a:rPr lang="fr-FR" dirty="0" err="1" smtClean="0"/>
              <a:t>alles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glänzt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Gold.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5452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305">
        <p15:prstTrans prst="fracture"/>
      </p:transition>
    </mc:Choice>
    <mc:Fallback>
      <p:transition xmlns:p14="http://schemas.microsoft.com/office/powerpoint/2010/main" spd="slow" advTm="1130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r="5788"/>
          <a:stretch>
            <a:fillRect/>
          </a:stretch>
        </p:blipFill>
        <p:spPr>
          <a:xfrm>
            <a:off x="7175500" y="330200"/>
            <a:ext cx="4559300" cy="5156200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la parole est d'argent, le silence est </a:t>
            </a:r>
            <a:r>
              <a:rPr lang="fr-FR" dirty="0" smtClean="0"/>
              <a:t>d'or = </a:t>
            </a:r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Sprechen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Geld</a:t>
            </a:r>
            <a:r>
              <a:rPr lang="fr-FR" dirty="0" smtClean="0"/>
              <a:t> , </a:t>
            </a:r>
            <a:r>
              <a:rPr lang="fr-FR" dirty="0" err="1" smtClean="0"/>
              <a:t>leise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Gold= </a:t>
            </a:r>
            <a:r>
              <a:rPr lang="fr-FR" smtClean="0"/>
              <a:t>Reden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Silber , </a:t>
            </a:r>
            <a:r>
              <a:rPr lang="fr-FR" dirty="0" err="1"/>
              <a:t>s</a:t>
            </a:r>
            <a:r>
              <a:rPr lang="fr-FR" dirty="0" err="1" smtClean="0"/>
              <a:t>chweigen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Gold.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3099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787">
        <p15:prstTrans prst="airplane"/>
      </p:transition>
    </mc:Choice>
    <mc:Fallback>
      <p:transition xmlns:p14="http://schemas.microsoft.com/office/powerpoint/2010/main" spd="slow" advTm="1078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r="10928"/>
          <a:stretch>
            <a:fillRect/>
          </a:stretch>
        </p:blipFill>
        <p:spPr>
          <a:xfrm>
            <a:off x="6850453" y="209550"/>
            <a:ext cx="4800600" cy="5524500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err="1" smtClean="0"/>
              <a:t>Mayope</a:t>
            </a:r>
            <a:r>
              <a:rPr lang="de-CH" dirty="0" smtClean="0"/>
              <a:t> </a:t>
            </a:r>
            <a:r>
              <a:rPr lang="de-CH" dirty="0" err="1" smtClean="0"/>
              <a:t>comme</a:t>
            </a:r>
            <a:r>
              <a:rPr lang="de-CH" dirty="0" smtClean="0"/>
              <a:t> </a:t>
            </a:r>
            <a:r>
              <a:rPr lang="de-CH" dirty="0" err="1" smtClean="0"/>
              <a:t>une</a:t>
            </a:r>
            <a:r>
              <a:rPr lang="de-CH" dirty="0" smtClean="0"/>
              <a:t> taupe = Blind wie ein Maulwurf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51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892">
        <p14:flip dir="r"/>
      </p:transition>
    </mc:Choice>
    <mc:Fallback xmlns="">
      <p:transition spd="slow" advTm="1089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0</TotalTime>
  <Words>157</Words>
  <Application>Microsoft Macintosh PowerPoint</Application>
  <PresentationFormat>Benutzerdefiniert</PresentationFormat>
  <Paragraphs>9</Paragraphs>
  <Slides>9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Himmel</vt:lpstr>
      <vt:lpstr>Expressions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Expressionss</dc:title>
  <dc:creator>Chantal</dc:creator>
  <cp:lastModifiedBy>Beat Hächler</cp:lastModifiedBy>
  <cp:revision>14</cp:revision>
  <dcterms:created xsi:type="dcterms:W3CDTF">2016-02-10T13:16:08Z</dcterms:created>
  <dcterms:modified xsi:type="dcterms:W3CDTF">2016-02-19T11:20:44Z</dcterms:modified>
</cp:coreProperties>
</file>